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2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88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3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868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05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377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24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87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60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1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59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DC629-986C-4A09-9DEC-607157601F79}" type="datetimeFigureOut">
              <a:rPr lang="en-US" smtClean="0"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00C9D-A082-4AA3-B7E4-E9B628336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77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7715" y="0"/>
            <a:ext cx="6758385" cy="677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17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61" y="469834"/>
            <a:ext cx="10721839" cy="6019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47175"/>
            <a:ext cx="10439399" cy="6410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820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CIndy Karch</dc:creator>
  <cp:lastModifiedBy>CIndy Karch</cp:lastModifiedBy>
  <cp:revision>1</cp:revision>
  <dcterms:created xsi:type="dcterms:W3CDTF">2018-10-19T16:31:08Z</dcterms:created>
  <dcterms:modified xsi:type="dcterms:W3CDTF">2018-10-19T16:31:29Z</dcterms:modified>
</cp:coreProperties>
</file>